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4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9" r:id="rId28"/>
    <p:sldId id="283" r:id="rId29"/>
    <p:sldId id="284" r:id="rId30"/>
    <p:sldId id="285" r:id="rId31"/>
    <p:sldId id="286" r:id="rId32"/>
    <p:sldId id="287" r:id="rId33"/>
    <p:sldId id="288" r:id="rId34"/>
    <p:sldId id="290" r:id="rId35"/>
    <p:sldId id="291" r:id="rId36"/>
    <p:sldId id="292" r:id="rId37"/>
    <p:sldId id="293" r:id="rId38"/>
    <p:sldId id="294" r:id="rId39"/>
    <p:sldId id="295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4" autoAdjust="0"/>
    <p:restoredTop sz="94660"/>
  </p:normalViewPr>
  <p:slideViewPr>
    <p:cSldViewPr snapToGrid="0" showGuides="1">
      <p:cViewPr varScale="1">
        <p:scale>
          <a:sx n="47" d="100"/>
          <a:sy n="47" d="100"/>
        </p:scale>
        <p:origin x="60" y="36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F9A07-BD01-4F84-9D51-DF20A05F3F2C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4018-FE57-49B8-86E9-9F64DD806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033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F9A07-BD01-4F84-9D51-DF20A05F3F2C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4018-FE57-49B8-86E9-9F64DD806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565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F9A07-BD01-4F84-9D51-DF20A05F3F2C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4018-FE57-49B8-86E9-9F64DD806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708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F9A07-BD01-4F84-9D51-DF20A05F3F2C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4018-FE57-49B8-86E9-9F64DD806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92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F9A07-BD01-4F84-9D51-DF20A05F3F2C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4018-FE57-49B8-86E9-9F64DD806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474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F9A07-BD01-4F84-9D51-DF20A05F3F2C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4018-FE57-49B8-86E9-9F64DD806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101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F9A07-BD01-4F84-9D51-DF20A05F3F2C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4018-FE57-49B8-86E9-9F64DD806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214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F9A07-BD01-4F84-9D51-DF20A05F3F2C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4018-FE57-49B8-86E9-9F64DD806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645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F9A07-BD01-4F84-9D51-DF20A05F3F2C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4018-FE57-49B8-86E9-9F64DD806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624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F9A07-BD01-4F84-9D51-DF20A05F3F2C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4018-FE57-49B8-86E9-9F64DD806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033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F9A07-BD01-4F84-9D51-DF20A05F3F2C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4018-FE57-49B8-86E9-9F64DD806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983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F9A07-BD01-4F84-9D51-DF20A05F3F2C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C4018-FE57-49B8-86E9-9F64DD806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703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26" Type="http://schemas.openxmlformats.org/officeDocument/2006/relationships/image" Target="../media/image75.png"/><Relationship Id="rId3" Type="http://schemas.openxmlformats.org/officeDocument/2006/relationships/image" Target="../media/image52.png"/><Relationship Id="rId21" Type="http://schemas.openxmlformats.org/officeDocument/2006/relationships/image" Target="../media/image70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5" Type="http://schemas.openxmlformats.org/officeDocument/2006/relationships/image" Target="../media/image74.png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60.png"/><Relationship Id="rId24" Type="http://schemas.openxmlformats.org/officeDocument/2006/relationships/image" Target="../media/image73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685838" y="1533260"/>
            <a:ext cx="4820323" cy="3791479"/>
            <a:chOff x="3685838" y="1533260"/>
            <a:chExt cx="4820323" cy="379147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5838" y="1533260"/>
              <a:ext cx="4820323" cy="3791479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4110754" y="2864581"/>
              <a:ext cx="3973189" cy="2346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116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563613" y="0"/>
            <a:ext cx="7064774" cy="6858000"/>
            <a:chOff x="2563613" y="0"/>
            <a:chExt cx="7064774" cy="6858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3613" y="0"/>
              <a:ext cx="7064774" cy="685800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2690467" y="3257550"/>
              <a:ext cx="6043958" cy="1714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9192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976312" y="90486"/>
            <a:ext cx="9986963" cy="6179679"/>
            <a:chOff x="976312" y="90486"/>
            <a:chExt cx="9986963" cy="6179679"/>
          </a:xfrm>
        </p:grpSpPr>
        <p:grpSp>
          <p:nvGrpSpPr>
            <p:cNvPr id="5" name="그룹 4"/>
            <p:cNvGrpSpPr/>
            <p:nvPr/>
          </p:nvGrpSpPr>
          <p:grpSpPr>
            <a:xfrm>
              <a:off x="976312" y="90486"/>
              <a:ext cx="9986963" cy="6179679"/>
              <a:chOff x="976312" y="90486"/>
              <a:chExt cx="9986963" cy="6179679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76312" y="90486"/>
                <a:ext cx="4900614" cy="3059774"/>
              </a:xfrm>
              <a:prstGeom prst="rect">
                <a:avLst/>
              </a:prstGeom>
            </p:spPr>
          </p:pic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90486"/>
                <a:ext cx="4867275" cy="3054463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48063" y="3228975"/>
                <a:ext cx="4900614" cy="3041190"/>
              </a:xfrm>
              <a:prstGeom prst="rect">
                <a:avLst/>
              </a:prstGeom>
            </p:spPr>
          </p:pic>
        </p:grpSp>
        <p:sp>
          <p:nvSpPr>
            <p:cNvPr id="6" name="TextBox 5"/>
            <p:cNvSpPr txBox="1"/>
            <p:nvPr/>
          </p:nvSpPr>
          <p:spPr>
            <a:xfrm>
              <a:off x="1123950" y="124838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1"/>
                  </a:solidFill>
                </a:rPr>
                <a:t>①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344138" y="124838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②</a:t>
              </a:r>
              <a:endParaRPr lang="ko-KR" altLang="en-US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401038" y="350950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394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3"/>
            <a:ext cx="12192000" cy="685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64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0" y="1990"/>
            <a:ext cx="12192000" cy="6854019"/>
            <a:chOff x="0" y="1990"/>
            <a:chExt cx="12192000" cy="6854019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990"/>
              <a:ext cx="12192000" cy="6854019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3584544" y="1283154"/>
              <a:ext cx="1369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① </a:t>
              </a:r>
              <a:r>
                <a:rPr lang="en-US" altLang="ko-KR" b="1" dirty="0" smtClean="0"/>
                <a:t>Console</a:t>
              </a:r>
              <a:endParaRPr lang="ko-KR" altLang="en-US" b="1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321588" y="1995635"/>
              <a:ext cx="11280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②</a:t>
              </a:r>
              <a:r>
                <a:rPr lang="ko-KR" altLang="en-US" b="1" dirty="0" smtClean="0"/>
                <a:t> </a:t>
              </a:r>
              <a:r>
                <a:rPr lang="en-US" altLang="ko-KR" b="1" dirty="0" smtClean="0"/>
                <a:t>Script</a:t>
              </a:r>
              <a:endParaRPr lang="ko-KR" altLang="en-US" b="1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0" y="4795154"/>
              <a:ext cx="3384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② </a:t>
              </a:r>
              <a:r>
                <a:rPr lang="en-US" altLang="ko-KR" b="1" dirty="0" smtClean="0"/>
                <a:t>Environment/History/Files</a:t>
              </a:r>
              <a:endParaRPr lang="ko-KR" altLang="en-US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321588" y="4425822"/>
              <a:ext cx="3610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mtClean="0"/>
                <a:t>④ </a:t>
              </a:r>
              <a:r>
                <a:rPr lang="en-US" altLang="ko-KR" b="1" dirty="0" smtClean="0"/>
                <a:t>Plots/Packages/Help/Viewer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45945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195617" y="0"/>
            <a:ext cx="7976051" cy="6691920"/>
            <a:chOff x="2195617" y="0"/>
            <a:chExt cx="7976051" cy="669192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/>
            <a:srcRect l="84551" t="25442" r="9317" b="56941"/>
            <a:stretch/>
          </p:blipFill>
          <p:spPr>
            <a:xfrm>
              <a:off x="5129306" y="0"/>
              <a:ext cx="2468422" cy="2767143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5617" y="2838282"/>
              <a:ext cx="3900383" cy="3847586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38572" y="2838281"/>
              <a:ext cx="3933096" cy="3853639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5259435" y="2454922"/>
              <a:ext cx="2223405" cy="2023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2256330" y="3801909"/>
              <a:ext cx="762000" cy="2023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5849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612" y="1476375"/>
            <a:ext cx="543877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56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899646" y="1438275"/>
            <a:ext cx="7522770" cy="3981450"/>
            <a:chOff x="2899646" y="1438275"/>
            <a:chExt cx="7522770" cy="398145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9646" y="1438275"/>
              <a:ext cx="3657600" cy="398145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2976521" y="2345342"/>
              <a:ext cx="762000" cy="2023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40991" y="1462087"/>
              <a:ext cx="3781425" cy="3933825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6640991" y="2345342"/>
              <a:ext cx="3722547" cy="23723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3256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122810" y="1438275"/>
            <a:ext cx="9541521" cy="4095750"/>
            <a:chOff x="2122810" y="1438275"/>
            <a:chExt cx="9541521" cy="409575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2810" y="1438275"/>
              <a:ext cx="3657600" cy="398145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9331" y="1438275"/>
              <a:ext cx="5715000" cy="4095750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332650" y="2345342"/>
              <a:ext cx="356051" cy="2023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1692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737" y="1552575"/>
            <a:ext cx="49625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79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1033462"/>
            <a:ext cx="553402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87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57600" y="1552575"/>
            <a:ext cx="4876800" cy="3752850"/>
            <a:chOff x="3657600" y="1552575"/>
            <a:chExt cx="4876800" cy="375285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7600" y="1552575"/>
              <a:ext cx="4876800" cy="375285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109405" y="2712181"/>
              <a:ext cx="1285555" cy="2346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0849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712" y="1438275"/>
            <a:ext cx="536257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41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805" y="946767"/>
            <a:ext cx="5800389" cy="520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59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780727" y="816812"/>
            <a:ext cx="4697227" cy="4402551"/>
            <a:chOff x="3780727" y="816812"/>
            <a:chExt cx="4697227" cy="440255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80727" y="816812"/>
              <a:ext cx="4697227" cy="4402551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5198758" y="2130482"/>
              <a:ext cx="619416" cy="6531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6675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59" y="534074"/>
            <a:ext cx="4873451" cy="4572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161" y="534074"/>
            <a:ext cx="4865619" cy="456976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943100" y="3147060"/>
            <a:ext cx="883920" cy="114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477000" y="3512820"/>
            <a:ext cx="2484120" cy="1219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57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85531" b="54890"/>
          <a:stretch/>
        </p:blipFill>
        <p:spPr>
          <a:xfrm>
            <a:off x="3835624" y="969153"/>
            <a:ext cx="3552404" cy="432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3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652712" y="1390650"/>
            <a:ext cx="6886575" cy="4076700"/>
            <a:chOff x="2652712" y="1390650"/>
            <a:chExt cx="6886575" cy="40767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52712" y="1390650"/>
              <a:ext cx="6886575" cy="407670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2750820" y="3124200"/>
              <a:ext cx="1234440" cy="2286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705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175" y="2389845"/>
            <a:ext cx="3933825" cy="12763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77" y="1170226"/>
            <a:ext cx="3392088" cy="30598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481" y="1170226"/>
            <a:ext cx="3526534" cy="30915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6093" y="4390096"/>
            <a:ext cx="3914775" cy="12668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400300" y="3637620"/>
            <a:ext cx="1066800" cy="229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638675" y="2389845"/>
            <a:ext cx="1066800" cy="2581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386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659835" y="1160700"/>
            <a:ext cx="3933825" cy="4546153"/>
            <a:chOff x="3659835" y="1160700"/>
            <a:chExt cx="3933825" cy="454615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63480" y="1160700"/>
              <a:ext cx="3526534" cy="309154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5714999" y="2372167"/>
              <a:ext cx="723901" cy="25810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9835" y="4430503"/>
              <a:ext cx="3933825" cy="127635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4133849" y="1962149"/>
              <a:ext cx="2819401" cy="1524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76169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433512"/>
            <a:ext cx="59436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086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7" y="666750"/>
            <a:ext cx="759142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53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662362" y="1557337"/>
            <a:ext cx="4867275" cy="3743325"/>
            <a:chOff x="3662362" y="1557337"/>
            <a:chExt cx="4867275" cy="37433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2362" y="1557337"/>
              <a:ext cx="4867275" cy="3743325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4117025" y="2910301"/>
              <a:ext cx="2047555" cy="2346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3198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668" y="0"/>
            <a:ext cx="62206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74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543300" y="1965774"/>
            <a:ext cx="5105400" cy="3743325"/>
            <a:chOff x="3543300" y="1965774"/>
            <a:chExt cx="5105400" cy="374332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43300" y="1965774"/>
              <a:ext cx="5105400" cy="3743325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6129341" y="1984826"/>
              <a:ext cx="1111099" cy="2023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69457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124200" y="929640"/>
            <a:ext cx="5413248" cy="3901440"/>
            <a:chOff x="3124200" y="929640"/>
            <a:chExt cx="5413248" cy="390144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l="75851" t="27252" r="4949" b="37218"/>
            <a:stretch/>
          </p:blipFill>
          <p:spPr>
            <a:xfrm>
              <a:off x="3124200" y="929640"/>
              <a:ext cx="5413248" cy="390144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5433061" y="1127760"/>
              <a:ext cx="1554480" cy="152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69448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326380" y="1722119"/>
            <a:ext cx="2849880" cy="3541188"/>
            <a:chOff x="5326380" y="1722119"/>
            <a:chExt cx="2849880" cy="354118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l="85312" t="25336" r="2063" b="34464"/>
            <a:stretch/>
          </p:blipFill>
          <p:spPr>
            <a:xfrm>
              <a:off x="5326380" y="1722119"/>
              <a:ext cx="2849880" cy="3541188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6129341" y="2019300"/>
              <a:ext cx="1231579" cy="152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9104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548062" y="1619250"/>
            <a:ext cx="5095875" cy="3619500"/>
            <a:chOff x="3548062" y="1619250"/>
            <a:chExt cx="5095875" cy="36195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48062" y="1619250"/>
              <a:ext cx="5095875" cy="361950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548062" y="2457450"/>
              <a:ext cx="5095875" cy="7429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87379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548062" y="1614487"/>
            <a:ext cx="5086350" cy="3629025"/>
            <a:chOff x="3548062" y="1614487"/>
            <a:chExt cx="5086350" cy="36290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57587" y="1614487"/>
              <a:ext cx="5076825" cy="3629025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548062" y="2457450"/>
              <a:ext cx="4862513" cy="2762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78948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557587" y="1609725"/>
            <a:ext cx="5076825" cy="3638550"/>
            <a:chOff x="3557587" y="1609725"/>
            <a:chExt cx="5076825" cy="3638550"/>
          </a:xfrm>
        </p:grpSpPr>
        <p:grpSp>
          <p:nvGrpSpPr>
            <p:cNvPr id="4" name="그룹 3"/>
            <p:cNvGrpSpPr/>
            <p:nvPr/>
          </p:nvGrpSpPr>
          <p:grpSpPr>
            <a:xfrm>
              <a:off x="3557587" y="1609725"/>
              <a:ext cx="5076825" cy="3638550"/>
              <a:chOff x="3557587" y="1609725"/>
              <a:chExt cx="5076825" cy="3638550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57587" y="1609725"/>
                <a:ext cx="5076825" cy="3638550"/>
              </a:xfrm>
              <a:prstGeom prst="rect">
                <a:avLst/>
              </a:prstGeom>
            </p:spPr>
          </p:pic>
          <p:sp>
            <p:nvSpPr>
              <p:cNvPr id="3" name="직사각형 2"/>
              <p:cNvSpPr/>
              <p:nvPr/>
            </p:nvSpPr>
            <p:spPr>
              <a:xfrm>
                <a:off x="4767262" y="2514600"/>
                <a:ext cx="3052763" cy="42862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직사각형 4"/>
            <p:cNvSpPr/>
            <p:nvPr/>
          </p:nvSpPr>
          <p:spPr>
            <a:xfrm>
              <a:off x="6562725" y="4819650"/>
              <a:ext cx="1162050" cy="4286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18911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895600" y="790575"/>
            <a:ext cx="7924800" cy="5276850"/>
            <a:chOff x="2895600" y="790575"/>
            <a:chExt cx="7924800" cy="527685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5600" y="790575"/>
              <a:ext cx="7924800" cy="527685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586162" y="1066800"/>
              <a:ext cx="4576763" cy="24765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110162" y="2162175"/>
              <a:ext cx="5510213" cy="24765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82157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166937" y="438150"/>
            <a:ext cx="7858125" cy="5981700"/>
            <a:chOff x="2166937" y="438150"/>
            <a:chExt cx="7858125" cy="59817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6937" y="438150"/>
              <a:ext cx="7858125" cy="598170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167187" y="1524000"/>
              <a:ext cx="5395913" cy="29337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91398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그룹 78"/>
          <p:cNvGrpSpPr/>
          <p:nvPr/>
        </p:nvGrpSpPr>
        <p:grpSpPr>
          <a:xfrm>
            <a:off x="723899" y="276225"/>
            <a:ext cx="10048875" cy="6305550"/>
            <a:chOff x="723899" y="276225"/>
            <a:chExt cx="10048875" cy="6305550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723899" y="276225"/>
              <a:ext cx="10048875" cy="630555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모서리가 둥근 직사각형 2"/>
            <p:cNvSpPr/>
            <p:nvPr/>
          </p:nvSpPr>
          <p:spPr>
            <a:xfrm>
              <a:off x="1066801" y="1533525"/>
              <a:ext cx="5029200" cy="498157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모서리가 둥근 직사각형 3"/>
            <p:cNvSpPr/>
            <p:nvPr/>
          </p:nvSpPr>
          <p:spPr>
            <a:xfrm>
              <a:off x="6241255" y="2476500"/>
              <a:ext cx="4188620" cy="3400424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336781" y="302568"/>
              <a:ext cx="156485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리스트</a:t>
              </a:r>
              <a:r>
                <a:rPr lang="en-US" altLang="ko-KR" sz="2200" b="1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(list)</a:t>
              </a:r>
              <a:endParaRPr lang="ko-KR" altLang="en-US" sz="2200" b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1209675" y="2359953"/>
              <a:ext cx="4619625" cy="4012271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43803" y="1538537"/>
              <a:ext cx="15824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배열</a:t>
              </a:r>
              <a:r>
                <a:rPr lang="en-US" altLang="ko-KR" sz="2200" b="1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(array)</a:t>
              </a:r>
              <a:endParaRPr lang="ko-KR" altLang="en-US" sz="2200" b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79499" y="705118"/>
              <a:ext cx="2204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i="1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모든 유형의 객체 집합</a:t>
              </a:r>
              <a:endParaRPr lang="ko-KR" altLang="en-US" sz="1600" b="1" i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48701" y="1221182"/>
              <a:ext cx="32880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i="1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동일 유형의 객체로 구성된 데이터</a:t>
              </a:r>
              <a:endParaRPr lang="ko-KR" altLang="en-US" sz="1600" b="1" i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3018364" y="1919488"/>
                  <a:ext cx="151156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m:t>𝒌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m:t>×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m:t>𝒏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m:t>×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m:t>𝒑</m:t>
                      </m:r>
                    </m:oMath>
                  </a14:m>
                  <a:r>
                    <a:rPr lang="en-US" altLang="ko-KR" sz="1600" b="1" dirty="0" smtClean="0"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 </a:t>
                  </a:r>
                  <a:r>
                    <a:rPr lang="ko-KR" altLang="en-US" sz="1600" b="1" dirty="0" smtClean="0"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차원</a:t>
                  </a:r>
                  <a:endParaRPr lang="ko-KR" altLang="en-US" sz="1600" b="1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8364" y="1919488"/>
                  <a:ext cx="1511568" cy="33855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5455" r="-2016" b="-2363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/>
            <p:cNvSpPr txBox="1"/>
            <p:nvPr/>
          </p:nvSpPr>
          <p:spPr>
            <a:xfrm>
              <a:off x="6590027" y="2569518"/>
              <a:ext cx="3417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데이터프레임</a:t>
              </a:r>
              <a:r>
                <a:rPr lang="en-US" altLang="ko-KR" sz="2200" b="1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</a:t>
              </a:r>
              <a:r>
                <a:rPr lang="en-US" altLang="ko-KR" sz="2200" b="1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data.frame</a:t>
              </a:r>
              <a:r>
                <a:rPr lang="en-US" altLang="ko-KR" sz="2200" b="1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)</a:t>
              </a:r>
              <a:endParaRPr lang="ko-KR" altLang="en-US" sz="2200" b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7847807" y="2974133"/>
                  <a:ext cx="120719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m:t>𝒏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m:t>×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m:t>𝒑</m:t>
                      </m:r>
                    </m:oMath>
                  </a14:m>
                  <a:r>
                    <a:rPr lang="en-US" altLang="ko-KR" sz="1600" b="1" dirty="0" smtClean="0"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 </a:t>
                  </a:r>
                  <a:r>
                    <a:rPr lang="ko-KR" altLang="en-US" sz="1600" b="1" dirty="0" smtClean="0"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차원</a:t>
                  </a:r>
                  <a:r>
                    <a:rPr lang="en-US" altLang="ko-KR" sz="1600" b="1" dirty="0" smtClean="0"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 </a:t>
                  </a:r>
                  <a:endParaRPr lang="ko-KR" altLang="en-US" sz="1600" b="1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7807" y="2974133"/>
                  <a:ext cx="1207190" cy="3385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모서리가 둥근 직사각형 14"/>
            <p:cNvSpPr/>
            <p:nvPr/>
          </p:nvSpPr>
          <p:spPr>
            <a:xfrm>
              <a:off x="6455105" y="3429000"/>
              <a:ext cx="785707" cy="23020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 smtClean="0">
                  <a:solidFill>
                    <a:schemeClr val="tx1"/>
                  </a:solidFill>
                </a:rPr>
                <a:t>수치형</a:t>
              </a:r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7347780" y="3429000"/>
              <a:ext cx="717050" cy="23020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</a:rPr>
                <a:t>문자형</a:t>
              </a:r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8210085" y="3429000"/>
              <a:ext cx="702935" cy="23020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</a:rPr>
                <a:t>Factor</a:t>
              </a: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9563100" y="3396431"/>
              <a:ext cx="712085" cy="23020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</a:rPr>
                <a:t>논리형</a:t>
              </a:r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8913020" y="4224306"/>
                  <a:ext cx="70884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600" b="1" i="1" smtClean="0">
                            <a:latin typeface="Cambria Math" panose="02040503050406030204" pitchFamily="18" charset="0"/>
                            <a:ea typeface="Arial Unicode MS" panose="020B0604020202020204" pitchFamily="50" charset="-127"/>
                            <a:cs typeface="Arial Unicode MS" panose="020B0604020202020204" pitchFamily="50" charset="-127"/>
                          </a:rPr>
                          <m:t>⋯</m:t>
                        </m:r>
                      </m:oMath>
                    </m:oMathPara>
                  </a14:m>
                  <a:endParaRPr lang="en-US" altLang="ko-KR" sz="3600" b="1" dirty="0" smtClean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3020" y="4224306"/>
                  <a:ext cx="708848" cy="64633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/>
            <p:cNvSpPr txBox="1"/>
            <p:nvPr/>
          </p:nvSpPr>
          <p:spPr>
            <a:xfrm>
              <a:off x="6619045" y="2134284"/>
              <a:ext cx="34932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i="1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이질적 특성의 객체로 구성된 데이터</a:t>
              </a:r>
              <a:endParaRPr lang="ko-KR" altLang="en-US" sz="1600" b="1" i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38981" y="2386165"/>
              <a:ext cx="170751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행렬</a:t>
              </a:r>
              <a:r>
                <a:rPr lang="en-US" altLang="ko-KR" sz="2200" b="1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(matrix)</a:t>
              </a:r>
              <a:endParaRPr lang="ko-KR" altLang="en-US" sz="2200" b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3182794" y="2760885"/>
                  <a:ext cx="114948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m:t>𝒏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m:t>×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m:t>𝒑</m:t>
                      </m:r>
                    </m:oMath>
                  </a14:m>
                  <a:r>
                    <a:rPr lang="en-US" altLang="ko-KR" sz="1600" b="1" dirty="0" smtClean="0"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 </a:t>
                  </a:r>
                  <a:r>
                    <a:rPr lang="ko-KR" altLang="en-US" sz="1600" b="1" dirty="0" smtClean="0"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차원</a:t>
                  </a:r>
                  <a:endParaRPr lang="ko-KR" altLang="en-US" sz="1600" b="1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2794" y="2760885"/>
                  <a:ext cx="1149482" cy="33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5455" r="-2646" b="-2363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6" name="그룹 45"/>
            <p:cNvGrpSpPr/>
            <p:nvPr/>
          </p:nvGrpSpPr>
          <p:grpSpPr>
            <a:xfrm>
              <a:off x="1290136" y="3118489"/>
              <a:ext cx="1013419" cy="3068515"/>
              <a:chOff x="1604975" y="3046534"/>
              <a:chExt cx="1013419" cy="3068515"/>
            </a:xfrm>
          </p:grpSpPr>
          <p:sp>
            <p:nvSpPr>
              <p:cNvPr id="11" name="모서리가 둥근 직사각형 10"/>
              <p:cNvSpPr/>
              <p:nvPr/>
            </p:nvSpPr>
            <p:spPr>
              <a:xfrm>
                <a:off x="1657581" y="3453581"/>
                <a:ext cx="933220" cy="2661468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모서리가 둥근 직사각형 22"/>
                  <p:cNvSpPr/>
                  <p:nvPr/>
                </p:nvSpPr>
                <p:spPr>
                  <a:xfrm>
                    <a:off x="1809981" y="3628936"/>
                    <a:ext cx="581620" cy="39537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 b="1" dirty="0" smtClean="0">
                        <a:solidFill>
                          <a:schemeClr val="tx1"/>
                        </a:solidFill>
                      </a:rPr>
                      <a:t>Scalar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ko-KR" altLang="en-US" sz="10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" name="모서리가 둥근 직사각형 2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09981" y="3628936"/>
                    <a:ext cx="581620" cy="395376"/>
                  </a:xfrm>
                  <a:prstGeom prst="round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/>
                  <p:cNvSpPr txBox="1"/>
                  <p:nvPr/>
                </p:nvSpPr>
                <p:spPr>
                  <a:xfrm rot="5400000">
                    <a:off x="1757261" y="4558414"/>
                    <a:ext cx="708848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3600" b="1" i="1" smtClean="0">
                              <a:latin typeface="Cambria Math" panose="02040503050406030204" pitchFamily="18" charset="0"/>
                              <a:ea typeface="Arial Unicode MS" panose="020B0604020202020204" pitchFamily="50" charset="-127"/>
                              <a:cs typeface="Arial Unicode MS" panose="020B0604020202020204" pitchFamily="50" charset="-127"/>
                            </a:rPr>
                            <m:t>⋯</m:t>
                          </m:r>
                        </m:oMath>
                      </m:oMathPara>
                    </a14:m>
                    <a:endParaRPr lang="en-US" altLang="ko-KR" sz="3600" b="1" dirty="0" smtClean="0"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27" name="TextBox 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1757261" y="4558414"/>
                    <a:ext cx="708848" cy="646331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모서리가 둥근 직사각형 41"/>
                  <p:cNvSpPr/>
                  <p:nvPr/>
                </p:nvSpPr>
                <p:spPr>
                  <a:xfrm>
                    <a:off x="1796346" y="4173296"/>
                    <a:ext cx="581620" cy="39537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 b="1" dirty="0" smtClean="0">
                        <a:solidFill>
                          <a:schemeClr val="tx1"/>
                        </a:solidFill>
                      </a:rPr>
                      <a:t>Scalar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ko-KR" altLang="en-US" sz="10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모서리가 둥근 직사각형 4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6346" y="4173296"/>
                    <a:ext cx="581620" cy="395376"/>
                  </a:xfrm>
                  <a:prstGeom prst="round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모서리가 둥근 직사각형 42"/>
                  <p:cNvSpPr/>
                  <p:nvPr/>
                </p:nvSpPr>
                <p:spPr>
                  <a:xfrm>
                    <a:off x="1796346" y="5162725"/>
                    <a:ext cx="581620" cy="39537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 b="1" dirty="0" smtClean="0">
                        <a:solidFill>
                          <a:schemeClr val="tx1"/>
                        </a:solidFill>
                      </a:rPr>
                      <a:t>Scalar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ko-KR" altLang="en-US" sz="10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" name="모서리가 둥근 직사각형 4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6346" y="5162725"/>
                    <a:ext cx="581620" cy="395376"/>
                  </a:xfrm>
                  <a:prstGeom prst="roundRect">
                    <a:avLst/>
                  </a:prstGeom>
                  <a:blipFill rotWithShape="0">
                    <a:blip r:embed="rId11"/>
                    <a:stretch>
                      <a:fillRect t="-1538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1604975" y="3046534"/>
                    <a:ext cx="101341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200" b="1" dirty="0" smtClean="0"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rPr>
                      <a:t>벡터</a:t>
                    </a:r>
                    <a:r>
                      <a:rPr lang="en-US" altLang="ko-KR" sz="1200" b="1" dirty="0" smtClean="0"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rPr>
                      <a:t>(vector)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Arial Unicode MS" panose="020B0604020202020204" pitchFamily="50" charset="-127"/>
                              <a:cs typeface="Arial Unicode MS" panose="020B0604020202020204" pitchFamily="50" charset="-127"/>
                            </a:rPr>
                            <m:t>𝒏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Arial Unicode MS" panose="020B0604020202020204" pitchFamily="50" charset="-127"/>
                              <a:cs typeface="Arial Unicode MS" panose="020B0604020202020204" pitchFamily="50" charset="-127"/>
                            </a:rPr>
                            <m:t>×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Arial Unicode MS" panose="020B0604020202020204" pitchFamily="50" charset="-127"/>
                              <a:cs typeface="Arial Unicode MS" panose="020B0604020202020204" pitchFamily="50" charset="-127"/>
                            </a:rPr>
                            <m:t>𝟏</m:t>
                          </m:r>
                        </m:oMath>
                      </m:oMathPara>
                    </a14:m>
                    <a:endParaRPr lang="ko-KR" altLang="en-US" sz="1200" b="1"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44" name="TextBox 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04975" y="3046534"/>
                    <a:ext cx="1013419" cy="46166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602" t="-1333" r="-120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7" name="그룹 46"/>
            <p:cNvGrpSpPr/>
            <p:nvPr/>
          </p:nvGrpSpPr>
          <p:grpSpPr>
            <a:xfrm>
              <a:off x="2484798" y="3129395"/>
              <a:ext cx="1013419" cy="3087565"/>
              <a:chOff x="1604975" y="3027484"/>
              <a:chExt cx="1013419" cy="3087565"/>
            </a:xfrm>
          </p:grpSpPr>
          <p:sp>
            <p:nvSpPr>
              <p:cNvPr id="48" name="모서리가 둥근 직사각형 47"/>
              <p:cNvSpPr/>
              <p:nvPr/>
            </p:nvSpPr>
            <p:spPr>
              <a:xfrm>
                <a:off x="1657581" y="3453581"/>
                <a:ext cx="933220" cy="2661468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모서리가 둥근 직사각형 48"/>
                  <p:cNvSpPr/>
                  <p:nvPr/>
                </p:nvSpPr>
                <p:spPr>
                  <a:xfrm>
                    <a:off x="1809981" y="3628936"/>
                    <a:ext cx="581620" cy="39537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 b="1" dirty="0" smtClean="0">
                        <a:solidFill>
                          <a:schemeClr val="tx1"/>
                        </a:solidFill>
                      </a:rPr>
                      <a:t>Scalar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ko-KR" altLang="en-US" sz="10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9" name="모서리가 둥근 직사각형 4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09981" y="3628936"/>
                    <a:ext cx="581620" cy="395376"/>
                  </a:xfrm>
                  <a:prstGeom prst="round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/>
                  <p:cNvSpPr txBox="1"/>
                  <p:nvPr/>
                </p:nvSpPr>
                <p:spPr>
                  <a:xfrm rot="5400000">
                    <a:off x="1757261" y="4558414"/>
                    <a:ext cx="708848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3600" b="1" i="1" smtClean="0">
                              <a:latin typeface="Cambria Math" panose="02040503050406030204" pitchFamily="18" charset="0"/>
                              <a:ea typeface="Arial Unicode MS" panose="020B0604020202020204" pitchFamily="50" charset="-127"/>
                              <a:cs typeface="Arial Unicode MS" panose="020B0604020202020204" pitchFamily="50" charset="-127"/>
                            </a:rPr>
                            <m:t>⋯</m:t>
                          </m:r>
                        </m:oMath>
                      </m:oMathPara>
                    </a14:m>
                    <a:endParaRPr lang="en-US" altLang="ko-KR" sz="3600" b="1" dirty="0" smtClean="0"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1757261" y="4558414"/>
                    <a:ext cx="708848" cy="646331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모서리가 둥근 직사각형 50"/>
                  <p:cNvSpPr/>
                  <p:nvPr/>
                </p:nvSpPr>
                <p:spPr>
                  <a:xfrm>
                    <a:off x="1796346" y="4173296"/>
                    <a:ext cx="581620" cy="39537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 b="1" dirty="0" smtClean="0">
                        <a:solidFill>
                          <a:schemeClr val="tx1"/>
                        </a:solidFill>
                      </a:rPr>
                      <a:t>Scalar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ko-KR" altLang="en-US" sz="10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1" name="모서리가 둥근 직사각형 5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6346" y="4173296"/>
                    <a:ext cx="581620" cy="395376"/>
                  </a:xfrm>
                  <a:prstGeom prst="round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모서리가 둥근 직사각형 51"/>
                  <p:cNvSpPr/>
                  <p:nvPr/>
                </p:nvSpPr>
                <p:spPr>
                  <a:xfrm>
                    <a:off x="1796346" y="5162725"/>
                    <a:ext cx="581620" cy="39537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 b="1" dirty="0" smtClean="0">
                        <a:solidFill>
                          <a:schemeClr val="tx1"/>
                        </a:solidFill>
                      </a:rPr>
                      <a:t>Scalar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ko-KR" altLang="en-US" sz="10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모서리가 둥근 직사각형 5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6346" y="5162725"/>
                    <a:ext cx="581620" cy="395376"/>
                  </a:xfrm>
                  <a:prstGeom prst="roundRect">
                    <a:avLst/>
                  </a:prstGeom>
                  <a:blipFill rotWithShape="0">
                    <a:blip r:embed="rId15"/>
                    <a:stretch>
                      <a:fillRect t="-156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/>
                  <p:cNvSpPr txBox="1"/>
                  <p:nvPr/>
                </p:nvSpPr>
                <p:spPr>
                  <a:xfrm>
                    <a:off x="1604975" y="3027484"/>
                    <a:ext cx="101341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200" b="1" dirty="0" smtClean="0"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rPr>
                      <a:t>벡터</a:t>
                    </a:r>
                    <a:r>
                      <a:rPr lang="en-US" altLang="ko-KR" sz="1200" b="1" dirty="0" smtClean="0"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rPr>
                      <a:t>(vector)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Arial Unicode MS" panose="020B0604020202020204" pitchFamily="50" charset="-127"/>
                              <a:cs typeface="Arial Unicode MS" panose="020B0604020202020204" pitchFamily="50" charset="-127"/>
                            </a:rPr>
                            <m:t>𝒏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Arial Unicode MS" panose="020B0604020202020204" pitchFamily="50" charset="-127"/>
                              <a:cs typeface="Arial Unicode MS" panose="020B0604020202020204" pitchFamily="50" charset="-127"/>
                            </a:rPr>
                            <m:t>×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Arial Unicode MS" panose="020B0604020202020204" pitchFamily="50" charset="-127"/>
                              <a:cs typeface="Arial Unicode MS" panose="020B0604020202020204" pitchFamily="50" charset="-127"/>
                            </a:rPr>
                            <m:t>𝟏</m:t>
                          </m:r>
                        </m:oMath>
                      </m:oMathPara>
                    </a14:m>
                    <a:endParaRPr lang="ko-KR" altLang="en-US" sz="1200" b="1"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53" name="TextBox 5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04975" y="3027484"/>
                    <a:ext cx="1013419" cy="46166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602" r="-120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3523327" y="4618305"/>
                  <a:ext cx="70884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600" b="1" i="1" smtClean="0">
                            <a:latin typeface="Cambria Math" panose="02040503050406030204" pitchFamily="18" charset="0"/>
                            <a:ea typeface="Arial Unicode MS" panose="020B0604020202020204" pitchFamily="50" charset="-127"/>
                            <a:cs typeface="Arial Unicode MS" panose="020B0604020202020204" pitchFamily="50" charset="-127"/>
                          </a:rPr>
                          <m:t>⋯</m:t>
                        </m:r>
                      </m:oMath>
                    </m:oMathPara>
                  </a14:m>
                  <a:endParaRPr lang="en-US" altLang="ko-KR" sz="3600" b="1" dirty="0" smtClean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3327" y="4618305"/>
                  <a:ext cx="708848" cy="646331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6" name="그룹 55"/>
            <p:cNvGrpSpPr/>
            <p:nvPr/>
          </p:nvGrpSpPr>
          <p:grpSpPr>
            <a:xfrm>
              <a:off x="4154851" y="3126800"/>
              <a:ext cx="1013419" cy="3087565"/>
              <a:chOff x="1604975" y="3027484"/>
              <a:chExt cx="1013419" cy="3087565"/>
            </a:xfrm>
          </p:grpSpPr>
          <p:sp>
            <p:nvSpPr>
              <p:cNvPr id="57" name="모서리가 둥근 직사각형 56"/>
              <p:cNvSpPr/>
              <p:nvPr/>
            </p:nvSpPr>
            <p:spPr>
              <a:xfrm>
                <a:off x="1657581" y="3453581"/>
                <a:ext cx="933220" cy="2661468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모서리가 둥근 직사각형 57"/>
                  <p:cNvSpPr/>
                  <p:nvPr/>
                </p:nvSpPr>
                <p:spPr>
                  <a:xfrm>
                    <a:off x="1809981" y="3628936"/>
                    <a:ext cx="581620" cy="39537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 b="1" dirty="0" smtClean="0">
                        <a:solidFill>
                          <a:schemeClr val="tx1"/>
                        </a:solidFill>
                      </a:rPr>
                      <a:t>Scalar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ko-KR" altLang="en-US" sz="10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모서리가 둥근 직사각형 5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09981" y="3628936"/>
                    <a:ext cx="581620" cy="395376"/>
                  </a:xfrm>
                  <a:prstGeom prst="roundRect">
                    <a:avLst/>
                  </a:prstGeom>
                  <a:blipFill rotWithShape="0">
                    <a:blip r:embed="rId17"/>
                    <a:stretch>
                      <a:fillRect t="-156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/>
                  <p:cNvSpPr txBox="1"/>
                  <p:nvPr/>
                </p:nvSpPr>
                <p:spPr>
                  <a:xfrm rot="5400000">
                    <a:off x="1757261" y="4558414"/>
                    <a:ext cx="708848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3600" b="1" i="1" smtClean="0">
                              <a:latin typeface="Cambria Math" panose="02040503050406030204" pitchFamily="18" charset="0"/>
                              <a:ea typeface="Arial Unicode MS" panose="020B0604020202020204" pitchFamily="50" charset="-127"/>
                              <a:cs typeface="Arial Unicode MS" panose="020B0604020202020204" pitchFamily="50" charset="-127"/>
                            </a:rPr>
                            <m:t>⋯</m:t>
                          </m:r>
                        </m:oMath>
                      </m:oMathPara>
                    </a14:m>
                    <a:endParaRPr lang="en-US" altLang="ko-KR" sz="3600" b="1" dirty="0" smtClean="0"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59" name="TextBox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1757261" y="4558414"/>
                    <a:ext cx="708848" cy="646331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모서리가 둥근 직사각형 59"/>
                  <p:cNvSpPr/>
                  <p:nvPr/>
                </p:nvSpPr>
                <p:spPr>
                  <a:xfrm>
                    <a:off x="1796346" y="4173296"/>
                    <a:ext cx="581620" cy="39537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 b="1" dirty="0" smtClean="0">
                        <a:solidFill>
                          <a:schemeClr val="tx1"/>
                        </a:solidFill>
                      </a:rPr>
                      <a:t>Scalar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ko-KR" altLang="en-US" sz="10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0" name="모서리가 둥근 직사각형 5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6346" y="4173296"/>
                    <a:ext cx="581620" cy="395376"/>
                  </a:xfrm>
                  <a:prstGeom prst="roundRect">
                    <a:avLst/>
                  </a:prstGeom>
                  <a:blipFill rotWithShape="0">
                    <a:blip r:embed="rId1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모서리가 둥근 직사각형 60"/>
                  <p:cNvSpPr/>
                  <p:nvPr/>
                </p:nvSpPr>
                <p:spPr>
                  <a:xfrm>
                    <a:off x="1796346" y="5162725"/>
                    <a:ext cx="581620" cy="39537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 b="1" dirty="0" smtClean="0">
                        <a:solidFill>
                          <a:schemeClr val="tx1"/>
                        </a:solidFill>
                      </a:rPr>
                      <a:t>Scalar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ko-KR" altLang="en-US" sz="10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1" name="모서리가 둥근 직사각형 6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6346" y="5162725"/>
                    <a:ext cx="581620" cy="395376"/>
                  </a:xfrm>
                  <a:prstGeom prst="round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1604975" y="3027484"/>
                    <a:ext cx="101341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200" b="1" dirty="0" smtClean="0"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rPr>
                      <a:t>벡터</a:t>
                    </a:r>
                    <a:r>
                      <a:rPr lang="en-US" altLang="ko-KR" sz="1200" b="1" dirty="0" smtClean="0"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rPr>
                      <a:t>(vector)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Arial Unicode MS" panose="020B0604020202020204" pitchFamily="50" charset="-127"/>
                              <a:cs typeface="Arial Unicode MS" panose="020B0604020202020204" pitchFamily="50" charset="-127"/>
                            </a:rPr>
                            <m:t>𝒏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Arial Unicode MS" panose="020B0604020202020204" pitchFamily="50" charset="-127"/>
                              <a:cs typeface="Arial Unicode MS" panose="020B0604020202020204" pitchFamily="50" charset="-127"/>
                            </a:rPr>
                            <m:t>×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Arial Unicode MS" panose="020B0604020202020204" pitchFamily="50" charset="-127"/>
                              <a:cs typeface="Arial Unicode MS" panose="020B0604020202020204" pitchFamily="50" charset="-127"/>
                            </a:rPr>
                            <m:t>𝟏</m:t>
                          </m:r>
                        </m:oMath>
                      </m:oMathPara>
                    </a14:m>
                    <a:endParaRPr lang="ko-KR" altLang="en-US" sz="1200" b="1"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62" name="TextBox 6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04975" y="3027484"/>
                    <a:ext cx="1013419" cy="461665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 l="-602" t="-1316" r="-120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모서리가 둥근 직사각형 62"/>
                <p:cNvSpPr/>
                <p:nvPr/>
              </p:nvSpPr>
              <p:spPr>
                <a:xfrm>
                  <a:off x="6572544" y="3877236"/>
                  <a:ext cx="581620" cy="39537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 smtClean="0">
                      <a:solidFill>
                        <a:schemeClr val="tx1"/>
                      </a:solidFill>
                    </a:rPr>
                    <a:t>Scalar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모서리가 둥근 직사각형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2544" y="3877236"/>
                  <a:ext cx="581620" cy="395376"/>
                </a:xfrm>
                <a:prstGeom prst="round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모서리가 둥근 직사각형 63"/>
                <p:cNvSpPr/>
                <p:nvPr/>
              </p:nvSpPr>
              <p:spPr>
                <a:xfrm>
                  <a:off x="6558909" y="4421596"/>
                  <a:ext cx="581620" cy="39537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 smtClean="0">
                      <a:solidFill>
                        <a:schemeClr val="tx1"/>
                      </a:solidFill>
                    </a:rPr>
                    <a:t>Scalar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모서리가 둥근 직사각형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8909" y="4421596"/>
                  <a:ext cx="581620" cy="395376"/>
                </a:xfrm>
                <a:prstGeom prst="round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모서리가 둥근 직사각형 64"/>
                <p:cNvSpPr/>
                <p:nvPr/>
              </p:nvSpPr>
              <p:spPr>
                <a:xfrm>
                  <a:off x="6558909" y="5236541"/>
                  <a:ext cx="581620" cy="39537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 smtClean="0">
                      <a:solidFill>
                        <a:schemeClr val="tx1"/>
                      </a:solidFill>
                    </a:rPr>
                    <a:t>Scalar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모서리가 둥근 직사각형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8909" y="5236541"/>
                  <a:ext cx="581620" cy="395376"/>
                </a:xfrm>
                <a:prstGeom prst="round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 rot="5400000">
                  <a:off x="6636541" y="4824799"/>
                  <a:ext cx="53251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Arial Unicode MS" panose="020B0604020202020204" pitchFamily="50" charset="-127"/>
                            <a:cs typeface="Arial Unicode MS" panose="020B0604020202020204" pitchFamily="50" charset="-127"/>
                          </a:rPr>
                          <m:t>⋯</m:t>
                        </m:r>
                      </m:oMath>
                    </m:oMathPara>
                  </a14:m>
                  <a:endParaRPr lang="en-US" altLang="ko-KR" sz="2400" b="1" dirty="0" smtClean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636541" y="4824799"/>
                  <a:ext cx="532517" cy="461665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모서리가 둥근 직사각형 66"/>
                <p:cNvSpPr/>
                <p:nvPr/>
              </p:nvSpPr>
              <p:spPr>
                <a:xfrm>
                  <a:off x="7423730" y="3849875"/>
                  <a:ext cx="581620" cy="39537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 smtClean="0">
                      <a:solidFill>
                        <a:schemeClr val="tx1"/>
                      </a:solidFill>
                    </a:rPr>
                    <a:t>Scalar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모서리가 둥근 직사각형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3730" y="3849875"/>
                  <a:ext cx="581620" cy="395376"/>
                </a:xfrm>
                <a:prstGeom prst="roundRect">
                  <a:avLst/>
                </a:prstGeom>
                <a:blipFill rotWithShape="0">
                  <a:blip r:embed="rId15"/>
                  <a:stretch>
                    <a:fillRect t="-15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모서리가 둥근 직사각형 67"/>
                <p:cNvSpPr/>
                <p:nvPr/>
              </p:nvSpPr>
              <p:spPr>
                <a:xfrm>
                  <a:off x="7410095" y="4394235"/>
                  <a:ext cx="581620" cy="39537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 smtClean="0">
                      <a:solidFill>
                        <a:schemeClr val="tx1"/>
                      </a:solidFill>
                    </a:rPr>
                    <a:t>Scalar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모서리가 둥근 직사각형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0095" y="4394235"/>
                  <a:ext cx="581620" cy="395376"/>
                </a:xfrm>
                <a:prstGeom prst="round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모서리가 둥근 직사각형 68"/>
                <p:cNvSpPr/>
                <p:nvPr/>
              </p:nvSpPr>
              <p:spPr>
                <a:xfrm>
                  <a:off x="7410095" y="5209180"/>
                  <a:ext cx="581620" cy="39537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 smtClean="0">
                      <a:solidFill>
                        <a:schemeClr val="tx1"/>
                      </a:solidFill>
                    </a:rPr>
                    <a:t>Scalar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모서리가 둥근 직사각형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0095" y="5209180"/>
                  <a:ext cx="581620" cy="395376"/>
                </a:xfrm>
                <a:prstGeom prst="roundRect">
                  <a:avLst/>
                </a:prstGeom>
                <a:blipFill rotWithShape="0">
                  <a:blip r:embed="rId23"/>
                  <a:stretch>
                    <a:fillRect t="-15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 rot="5400000">
                  <a:off x="7487727" y="4797438"/>
                  <a:ext cx="53251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Arial Unicode MS" panose="020B0604020202020204" pitchFamily="50" charset="-127"/>
                            <a:cs typeface="Arial Unicode MS" panose="020B0604020202020204" pitchFamily="50" charset="-127"/>
                          </a:rPr>
                          <m:t>⋯</m:t>
                        </m:r>
                      </m:oMath>
                    </m:oMathPara>
                  </a14:m>
                  <a:endParaRPr lang="en-US" altLang="ko-KR" sz="2400" b="1" dirty="0" smtClean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487727" y="4797438"/>
                  <a:ext cx="532517" cy="461665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모서리가 둥근 직사각형 70"/>
                <p:cNvSpPr/>
                <p:nvPr/>
              </p:nvSpPr>
              <p:spPr>
                <a:xfrm>
                  <a:off x="8273338" y="3838292"/>
                  <a:ext cx="581620" cy="39537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 smtClean="0">
                      <a:solidFill>
                        <a:schemeClr val="tx1"/>
                      </a:solidFill>
                    </a:rPr>
                    <a:t>Scalar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모서리가 둥근 직사각형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3338" y="3838292"/>
                  <a:ext cx="581620" cy="395376"/>
                </a:xfrm>
                <a:prstGeom prst="roundRect">
                  <a:avLst/>
                </a:prstGeom>
                <a:blipFill rotWithShape="0">
                  <a:blip r:embed="rId17"/>
                  <a:stretch>
                    <a:fillRect t="-15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모서리가 둥근 직사각형 71"/>
                <p:cNvSpPr/>
                <p:nvPr/>
              </p:nvSpPr>
              <p:spPr>
                <a:xfrm>
                  <a:off x="8259703" y="4382652"/>
                  <a:ext cx="581620" cy="39537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 smtClean="0">
                      <a:solidFill>
                        <a:schemeClr val="tx1"/>
                      </a:solidFill>
                    </a:rPr>
                    <a:t>Scalar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모서리가 둥근 직사각형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9703" y="4382652"/>
                  <a:ext cx="581620" cy="395376"/>
                </a:xfrm>
                <a:prstGeom prst="round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모서리가 둥근 직사각형 72"/>
                <p:cNvSpPr/>
                <p:nvPr/>
              </p:nvSpPr>
              <p:spPr>
                <a:xfrm>
                  <a:off x="8259703" y="5197597"/>
                  <a:ext cx="581620" cy="39537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 smtClean="0">
                      <a:solidFill>
                        <a:schemeClr val="tx1"/>
                      </a:solidFill>
                    </a:rPr>
                    <a:t>Scalar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모서리가 둥근 직사각형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9703" y="5197597"/>
                  <a:ext cx="581620" cy="395376"/>
                </a:xfrm>
                <a:prstGeom prst="roundRect">
                  <a:avLst/>
                </a:prstGeom>
                <a:blipFill rotWithShape="0">
                  <a:blip r:embed="rId15"/>
                  <a:stretch>
                    <a:fillRect t="-15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 rot="5400000">
                  <a:off x="8337335" y="4785855"/>
                  <a:ext cx="53251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Arial Unicode MS" panose="020B0604020202020204" pitchFamily="50" charset="-127"/>
                            <a:cs typeface="Arial Unicode MS" panose="020B0604020202020204" pitchFamily="50" charset="-127"/>
                          </a:rPr>
                          <m:t>⋯</m:t>
                        </m:r>
                      </m:oMath>
                    </m:oMathPara>
                  </a14:m>
                  <a:endParaRPr lang="en-US" altLang="ko-KR" sz="2400" b="1" dirty="0" smtClean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</p:txBody>
            </p:sp>
          </mc:Choice>
          <mc:Fallback xmlns="">
            <p:sp>
              <p:nvSpPr>
                <p:cNvPr id="74" name="TextBox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337335" y="4785855"/>
                  <a:ext cx="532517" cy="461665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모서리가 둥근 직사각형 74"/>
                <p:cNvSpPr/>
                <p:nvPr/>
              </p:nvSpPr>
              <p:spPr>
                <a:xfrm>
                  <a:off x="9625834" y="3838292"/>
                  <a:ext cx="581620" cy="39537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 smtClean="0">
                      <a:solidFill>
                        <a:schemeClr val="tx1"/>
                      </a:solidFill>
                    </a:rPr>
                    <a:t>Scalar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모서리가 둥근 직사각형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5834" y="3838292"/>
                  <a:ext cx="581620" cy="395376"/>
                </a:xfrm>
                <a:prstGeom prst="roundRect">
                  <a:avLst/>
                </a:prstGeom>
                <a:blipFill rotWithShape="0">
                  <a:blip r:embed="rId15"/>
                  <a:stretch>
                    <a:fillRect t="-15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모서리가 둥근 직사각형 75"/>
                <p:cNvSpPr/>
                <p:nvPr/>
              </p:nvSpPr>
              <p:spPr>
                <a:xfrm>
                  <a:off x="9612199" y="4382652"/>
                  <a:ext cx="581620" cy="39537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 smtClean="0">
                      <a:solidFill>
                        <a:schemeClr val="tx1"/>
                      </a:solidFill>
                    </a:rPr>
                    <a:t>Scalar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모서리가 둥근 직사각형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2199" y="4382652"/>
                  <a:ext cx="581620" cy="395376"/>
                </a:xfrm>
                <a:prstGeom prst="round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모서리가 둥근 직사각형 76"/>
                <p:cNvSpPr/>
                <p:nvPr/>
              </p:nvSpPr>
              <p:spPr>
                <a:xfrm>
                  <a:off x="9612199" y="5197597"/>
                  <a:ext cx="581620" cy="39537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 smtClean="0">
                      <a:solidFill>
                        <a:schemeClr val="tx1"/>
                      </a:solidFill>
                    </a:rPr>
                    <a:t>Scalar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모서리가 둥근 직사각형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2199" y="5197597"/>
                  <a:ext cx="581620" cy="395376"/>
                </a:xfrm>
                <a:prstGeom prst="roundRect">
                  <a:avLst/>
                </a:prstGeom>
                <a:blipFill rotWithShape="0">
                  <a:blip r:embed="rId15"/>
                  <a:stretch>
                    <a:fillRect t="-15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/>
                <p:cNvSpPr txBox="1"/>
                <p:nvPr/>
              </p:nvSpPr>
              <p:spPr>
                <a:xfrm rot="5400000">
                  <a:off x="9689831" y="4785855"/>
                  <a:ext cx="53251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Arial Unicode MS" panose="020B0604020202020204" pitchFamily="50" charset="-127"/>
                            <a:cs typeface="Arial Unicode MS" panose="020B0604020202020204" pitchFamily="50" charset="-127"/>
                          </a:rPr>
                          <m:t>⋯</m:t>
                        </m:r>
                      </m:oMath>
                    </m:oMathPara>
                  </a14:m>
                  <a:endParaRPr lang="en-US" altLang="ko-KR" sz="2400" b="1" dirty="0" smtClean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</p:txBody>
            </p:sp>
          </mc:Choice>
          <mc:Fallback xmlns="">
            <p:sp>
              <p:nvSpPr>
                <p:cNvPr id="78" name="TextBox 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689831" y="4785855"/>
                  <a:ext cx="532517" cy="461665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51278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67125" y="1533525"/>
            <a:ext cx="4857750" cy="3790950"/>
            <a:chOff x="3667125" y="1533525"/>
            <a:chExt cx="4857750" cy="379095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7125" y="1533525"/>
              <a:ext cx="4857750" cy="379095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117025" y="3039841"/>
              <a:ext cx="1285555" cy="2346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0893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887" y="1547812"/>
            <a:ext cx="484822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787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662362" y="1538287"/>
            <a:ext cx="4867275" cy="3781425"/>
            <a:chOff x="3662362" y="1538287"/>
            <a:chExt cx="4867275" cy="378142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2362" y="1538287"/>
              <a:ext cx="4867275" cy="3781425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4117025" y="3039841"/>
              <a:ext cx="1666555" cy="2346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117024" y="3649441"/>
              <a:ext cx="2154236" cy="48821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1525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287" y="1185862"/>
            <a:ext cx="911542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176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333322" y="-35132"/>
            <a:ext cx="9638645" cy="6858000"/>
            <a:chOff x="1333322" y="-35132"/>
            <a:chExt cx="9638645" cy="6858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3322" y="-35132"/>
              <a:ext cx="9638645" cy="685800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7224367" y="1270450"/>
              <a:ext cx="2121934" cy="3155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2893779" y="6261887"/>
              <a:ext cx="860925" cy="3155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7259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193673" y="0"/>
            <a:ext cx="5671304" cy="6858000"/>
            <a:chOff x="3193673" y="0"/>
            <a:chExt cx="5671304" cy="6858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93673" y="0"/>
              <a:ext cx="5671304" cy="685800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126551" y="1295400"/>
              <a:ext cx="921700" cy="7524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4126551" y="6210300"/>
              <a:ext cx="921700" cy="533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5762054" y="1295400"/>
              <a:ext cx="921700" cy="7524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2054" y="6210300"/>
              <a:ext cx="921700" cy="533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2456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1394</TotalTime>
  <Words>173</Words>
  <Application>Microsoft Office PowerPoint</Application>
  <PresentationFormat>와이드스크린</PresentationFormat>
  <Paragraphs>110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4" baseType="lpstr">
      <vt:lpstr>Arial Unicode MS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Boncho Ku</dc:creator>
  <cp:lastModifiedBy>user</cp:lastModifiedBy>
  <cp:revision>51</cp:revision>
  <dcterms:created xsi:type="dcterms:W3CDTF">2017-11-20T01:22:58Z</dcterms:created>
  <dcterms:modified xsi:type="dcterms:W3CDTF">2017-11-22T06:30:41Z</dcterms:modified>
</cp:coreProperties>
</file>